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7" r:id="rId12"/>
    <p:sldId id="266" r:id="rId13"/>
    <p:sldId id="267" r:id="rId14"/>
    <p:sldId id="268" r:id="rId15"/>
    <p:sldId id="271" r:id="rId16"/>
    <p:sldId id="272" r:id="rId17"/>
    <p:sldId id="273" r:id="rId18"/>
    <p:sldId id="274" r:id="rId19"/>
    <p:sldId id="275" r:id="rId20"/>
    <p:sldId id="270" r:id="rId21"/>
    <p:sldId id="278" r:id="rId22"/>
    <p:sldId id="279" r:id="rId23"/>
    <p:sldId id="276" r:id="rId24"/>
    <p:sldId id="280" r:id="rId25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3" autoAdjust="0"/>
    <p:restoredTop sz="94660"/>
  </p:normalViewPr>
  <p:slideViewPr>
    <p:cSldViewPr>
      <p:cViewPr varScale="1">
        <p:scale>
          <a:sx n="78" d="100"/>
          <a:sy n="78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 linje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25" name="Undertit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b-NO" smtClean="0"/>
              <a:t>Klikk for å redigere undertittelstil i malen</a:t>
            </a:r>
            <a:endParaRPr kumimoji="0" lang="en-US"/>
          </a:p>
        </p:txBody>
      </p:sp>
      <p:sp>
        <p:nvSpPr>
          <p:cNvPr id="31" name="Plassholder for dato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D4090A-622D-41C5-BDBA-B08DEF30A5DB}" type="datetimeFigureOut">
              <a:rPr lang="nb-NO" smtClean="0"/>
              <a:pPr/>
              <a:t>27.04.2010</a:t>
            </a:fld>
            <a:endParaRPr lang="nb-NO"/>
          </a:p>
        </p:txBody>
      </p:sp>
      <p:sp>
        <p:nvSpPr>
          <p:cNvPr id="18" name="Plassholder for bunn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b-NO"/>
          </a:p>
        </p:txBody>
      </p:sp>
      <p:sp>
        <p:nvSpPr>
          <p:cNvPr id="29" name="Plassholder for lysbilde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5B74022-1A81-46DE-9527-22502348078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4090A-622D-41C5-BDBA-B08DEF30A5DB}" type="datetimeFigureOut">
              <a:rPr lang="nb-NO" smtClean="0"/>
              <a:pPr/>
              <a:t>27.04.2010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74022-1A81-46DE-9527-22502348078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6D4090A-622D-41C5-BDBA-B08DEF30A5DB}" type="datetimeFigureOut">
              <a:rPr lang="nb-NO" smtClean="0"/>
              <a:pPr/>
              <a:t>27.04.2010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B74022-1A81-46DE-9527-22502348078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4090A-622D-41C5-BDBA-B08DEF30A5DB}" type="datetimeFigureOut">
              <a:rPr lang="nb-NO" smtClean="0"/>
              <a:pPr/>
              <a:t>27.04.2010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74022-1A81-46DE-9527-22502348078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D4090A-622D-41C5-BDBA-B08DEF30A5DB}" type="datetimeFigureOut">
              <a:rPr lang="nb-NO" smtClean="0"/>
              <a:pPr/>
              <a:t>27.04.2010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5B74022-1A81-46DE-9527-22502348078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4090A-622D-41C5-BDBA-B08DEF30A5DB}" type="datetimeFigureOut">
              <a:rPr lang="nb-NO" smtClean="0"/>
              <a:pPr/>
              <a:t>27.04.2010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74022-1A81-46DE-9527-22502348078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5" name="Plassholder for innhol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4090A-622D-41C5-BDBA-B08DEF30A5DB}" type="datetimeFigureOut">
              <a:rPr lang="nb-NO" smtClean="0"/>
              <a:pPr/>
              <a:t>27.04.2010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74022-1A81-46DE-9527-22502348078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4090A-622D-41C5-BDBA-B08DEF30A5DB}" type="datetimeFigureOut">
              <a:rPr lang="nb-NO" smtClean="0"/>
              <a:pPr/>
              <a:t>27.04.2010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74022-1A81-46DE-9527-22502348078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D4090A-622D-41C5-BDBA-B08DEF30A5DB}" type="datetimeFigureOut">
              <a:rPr lang="nb-NO" smtClean="0"/>
              <a:pPr/>
              <a:t>27.04.2010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74022-1A81-46DE-9527-22502348078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4090A-622D-41C5-BDBA-B08DEF30A5DB}" type="datetimeFigureOut">
              <a:rPr lang="nb-NO" smtClean="0"/>
              <a:pPr/>
              <a:t>27.04.2010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74022-1A81-46DE-9527-22502348078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e med teks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ktangel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b-NO" smtClean="0"/>
              <a:t>Klikk for å redigere tittelstil</a:t>
            </a:r>
            <a:endParaRPr kumimoji="0" lang="en-US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4090A-622D-41C5-BDBA-B08DEF30A5DB}" type="datetimeFigureOut">
              <a:rPr lang="nb-NO" smtClean="0"/>
              <a:pPr/>
              <a:t>27.04.2010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74022-1A81-46DE-9527-225023480782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0" name="Plassholder for bild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b-NO" smtClean="0"/>
              <a:t>Klikk ikonet for å legge til et bilde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Plassholder for tit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1" name="Plassholder f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  <a:p>
            <a:pPr lvl="1" eaLnBrk="1" latinLnBrk="0" hangingPunct="1"/>
            <a:r>
              <a:rPr kumimoji="0" lang="nb-NO" smtClean="0"/>
              <a:t>Andre nivå</a:t>
            </a:r>
          </a:p>
          <a:p>
            <a:pPr lvl="2" eaLnBrk="1" latinLnBrk="0" hangingPunct="1"/>
            <a:r>
              <a:rPr kumimoji="0" lang="nb-NO" smtClean="0"/>
              <a:t>Tredje nivå</a:t>
            </a:r>
          </a:p>
          <a:p>
            <a:pPr lvl="3" eaLnBrk="1" latinLnBrk="0" hangingPunct="1"/>
            <a:r>
              <a:rPr kumimoji="0" lang="nb-NO" smtClean="0"/>
              <a:t>Fjerde nivå</a:t>
            </a:r>
          </a:p>
          <a:p>
            <a:pPr lvl="4" eaLnBrk="1" latinLnBrk="0" hangingPunct="1"/>
            <a:r>
              <a:rPr kumimoji="0" lang="nb-NO" smtClean="0"/>
              <a:t>Femte nivå</a:t>
            </a:r>
            <a:endParaRPr kumimoji="0" lang="en-US"/>
          </a:p>
        </p:txBody>
      </p:sp>
      <p:sp>
        <p:nvSpPr>
          <p:cNvPr id="27" name="Plassholder for dato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6D4090A-622D-41C5-BDBA-B08DEF30A5DB}" type="datetimeFigureOut">
              <a:rPr lang="nb-NO" smtClean="0"/>
              <a:pPr/>
              <a:t>27.04.2010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b-NO"/>
          </a:p>
        </p:txBody>
      </p:sp>
      <p:sp>
        <p:nvSpPr>
          <p:cNvPr id="16" name="Plassholder for lysbilde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5B74022-1A81-46DE-9527-225023480782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wav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0.wav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1.wav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395402"/>
          </a:xfrm>
        </p:spPr>
        <p:txBody>
          <a:bodyPr/>
          <a:lstStyle/>
          <a:p>
            <a:r>
              <a:rPr lang="es-ES_tradnl" dirty="0" smtClean="0"/>
              <a:t>clase de español</a:t>
            </a:r>
            <a:endParaRPr lang="es-ES_tradnl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3354442" y="2071678"/>
            <a:ext cx="5114778" cy="714380"/>
          </a:xfrm>
        </p:spPr>
        <p:txBody>
          <a:bodyPr/>
          <a:lstStyle/>
          <a:p>
            <a:pPr algn="ctr"/>
            <a:r>
              <a:rPr lang="nb-NO" dirty="0" smtClean="0"/>
              <a:t>Cathrine, Hero y Pernille</a:t>
            </a:r>
            <a:endParaRPr lang="nb-NO" dirty="0"/>
          </a:p>
        </p:txBody>
      </p:sp>
      <p:pic>
        <p:nvPicPr>
          <p:cNvPr id="33794" name="Picture 2" descr="http://www.nhoung.no/getfile.php/Bilder/Bilder562/elever5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571744"/>
            <a:ext cx="5353050" cy="4076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Hilde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Nombre: </a:t>
            </a:r>
            <a:r>
              <a:rPr lang="nb-NO" dirty="0" smtClean="0"/>
              <a:t>Hilde</a:t>
            </a:r>
            <a:endParaRPr lang="es-ES_tradnl" dirty="0" smtClean="0"/>
          </a:p>
          <a:p>
            <a:r>
              <a:rPr lang="es-ES_tradnl" dirty="0" smtClean="0"/>
              <a:t>Edad: 17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Austad</a:t>
            </a:r>
            <a:endParaRPr lang="es-ES_tradnl" dirty="0" smtClean="0"/>
          </a:p>
          <a:p>
            <a:r>
              <a:rPr lang="es-ES_tradnl" dirty="0" smtClean="0"/>
              <a:t>Interés: Amigos, compras</a:t>
            </a:r>
          </a:p>
          <a:p>
            <a:r>
              <a:rPr lang="es-ES_tradnl" dirty="0" smtClean="0"/>
              <a:t>Favorito color: azul</a:t>
            </a:r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Perros </a:t>
            </a:r>
            <a:r>
              <a:rPr lang="es-ES_tradnl" dirty="0" err="1" smtClean="0"/>
              <a:t>Enja</a:t>
            </a:r>
            <a:r>
              <a:rPr lang="es-ES_tradnl" dirty="0" smtClean="0"/>
              <a:t> y Maja</a:t>
            </a:r>
          </a:p>
          <a:p>
            <a:endParaRPr lang="nb-NO" dirty="0"/>
          </a:p>
        </p:txBody>
      </p:sp>
      <p:pic>
        <p:nvPicPr>
          <p:cNvPr id="9218" name="Picture 2" descr="C:\Users\be14039302\Pictures\spanskklassen\hil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785926"/>
            <a:ext cx="3214710" cy="4714908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4286248" y="150017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34818" name="Picture 2" descr="http://upload.wikimedia.org/wikipedia/commons/8/87/Drammen_v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7146653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Håkon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214810" y="1609416"/>
            <a:ext cx="4071966" cy="4846320"/>
          </a:xfrm>
        </p:spPr>
        <p:txBody>
          <a:bodyPr/>
          <a:lstStyle/>
          <a:p>
            <a:r>
              <a:rPr lang="es-ES_tradnl" dirty="0" smtClean="0"/>
              <a:t>Nombre: </a:t>
            </a:r>
            <a:r>
              <a:rPr lang="nb-NO" dirty="0" smtClean="0"/>
              <a:t>Håkon</a:t>
            </a:r>
            <a:endParaRPr lang="es-ES_tradnl" dirty="0" smtClean="0"/>
          </a:p>
          <a:p>
            <a:r>
              <a:rPr lang="es-ES_tradnl" dirty="0" smtClean="0"/>
              <a:t>Edad: 16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Krogstadelva</a:t>
            </a:r>
            <a:endParaRPr lang="es-ES_tradnl" dirty="0" smtClean="0"/>
          </a:p>
          <a:p>
            <a:r>
              <a:rPr lang="es-ES_tradnl" dirty="0" smtClean="0"/>
              <a:t>Interés: Música</a:t>
            </a:r>
          </a:p>
          <a:p>
            <a:r>
              <a:rPr lang="es-ES_tradnl" dirty="0" smtClean="0"/>
              <a:t>Favorito color:</a:t>
            </a:r>
          </a:p>
          <a:p>
            <a:pPr>
              <a:buNone/>
            </a:pPr>
            <a:r>
              <a:rPr lang="es-ES_tradnl" dirty="0" smtClean="0"/>
              <a:t>   contestar y rojo</a:t>
            </a:r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Gato Mima Mama</a:t>
            </a:r>
          </a:p>
          <a:p>
            <a:endParaRPr lang="nb-NO" dirty="0"/>
          </a:p>
        </p:txBody>
      </p:sp>
      <p:pic>
        <p:nvPicPr>
          <p:cNvPr id="10242" name="Picture 2" descr="C:\Users\be14039302\Pictures\spanskklassen\håk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857364"/>
            <a:ext cx="3551143" cy="4800619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4071934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5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Mads Johan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Nombre: </a:t>
            </a:r>
            <a:r>
              <a:rPr lang="nb-NO" dirty="0" smtClean="0"/>
              <a:t>Mads Johan</a:t>
            </a:r>
            <a:endParaRPr lang="es-ES_tradnl" dirty="0" smtClean="0"/>
          </a:p>
          <a:p>
            <a:r>
              <a:rPr lang="es-ES_tradnl" dirty="0" smtClean="0"/>
              <a:t>Edad: 16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Konnerud</a:t>
            </a:r>
            <a:endParaRPr lang="es-ES_tradnl" dirty="0" smtClean="0"/>
          </a:p>
          <a:p>
            <a:r>
              <a:rPr lang="es-ES_tradnl" dirty="0" smtClean="0"/>
              <a:t>Interés: </a:t>
            </a:r>
            <a:r>
              <a:rPr lang="nb-NO" dirty="0" err="1" smtClean="0"/>
              <a:t>Dibujo</a:t>
            </a:r>
            <a:endParaRPr lang="es-ES_tradnl" dirty="0" smtClean="0"/>
          </a:p>
          <a:p>
            <a:r>
              <a:rPr lang="es-ES_tradnl" dirty="0" smtClean="0"/>
              <a:t>Favorito color: Verde</a:t>
            </a:r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Gato </a:t>
            </a:r>
            <a:r>
              <a:rPr lang="es-ES_tradnl" dirty="0" err="1" smtClean="0"/>
              <a:t>Felix</a:t>
            </a:r>
            <a:endParaRPr lang="es-ES_tradnl" dirty="0" smtClean="0"/>
          </a:p>
          <a:p>
            <a:endParaRPr lang="nb-NO" dirty="0"/>
          </a:p>
        </p:txBody>
      </p:sp>
      <p:pic>
        <p:nvPicPr>
          <p:cNvPr id="11266" name="Picture 2" descr="C:\Users\be14039302\Pictures\spanskklassen\mads joh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928802"/>
            <a:ext cx="3000396" cy="4505325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4643438" y="85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Martine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714744" y="1609416"/>
            <a:ext cx="4286280" cy="4846320"/>
          </a:xfrm>
        </p:spPr>
        <p:txBody>
          <a:bodyPr/>
          <a:lstStyle/>
          <a:p>
            <a:r>
              <a:rPr lang="es-ES_tradnl" dirty="0" smtClean="0"/>
              <a:t>Nombre: </a:t>
            </a:r>
            <a:r>
              <a:rPr lang="nb-NO" dirty="0" smtClean="0"/>
              <a:t>Martine</a:t>
            </a:r>
            <a:endParaRPr lang="es-ES_tradnl" dirty="0" smtClean="0"/>
          </a:p>
          <a:p>
            <a:r>
              <a:rPr lang="es-ES_tradnl" dirty="0" smtClean="0"/>
              <a:t>Edad: 16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Lier</a:t>
            </a:r>
            <a:endParaRPr lang="es-ES_tradnl" dirty="0" smtClean="0"/>
          </a:p>
          <a:p>
            <a:r>
              <a:rPr lang="es-ES_tradnl" dirty="0" smtClean="0"/>
              <a:t>Interés: </a:t>
            </a:r>
            <a:r>
              <a:rPr lang="nb-NO" dirty="0" err="1" smtClean="0"/>
              <a:t>Amigos</a:t>
            </a:r>
            <a:endParaRPr lang="es-ES_tradnl" dirty="0" smtClean="0"/>
          </a:p>
          <a:p>
            <a:r>
              <a:rPr lang="es-ES_tradnl" dirty="0" smtClean="0"/>
              <a:t>Favorito color:</a:t>
            </a:r>
            <a:r>
              <a:rPr lang="nb-NO" dirty="0" smtClean="0"/>
              <a:t> </a:t>
            </a:r>
          </a:p>
          <a:p>
            <a:pPr>
              <a:buNone/>
            </a:pPr>
            <a:r>
              <a:rPr lang="nb-NO" dirty="0" smtClean="0"/>
              <a:t>   </a:t>
            </a:r>
            <a:r>
              <a:rPr lang="nb-NO" dirty="0" err="1" smtClean="0"/>
              <a:t>Todos</a:t>
            </a:r>
            <a:r>
              <a:rPr lang="nb-NO" dirty="0" smtClean="0"/>
              <a:t> los </a:t>
            </a:r>
            <a:r>
              <a:rPr lang="nb-NO" dirty="0" err="1" smtClean="0"/>
              <a:t>colores</a:t>
            </a:r>
            <a:endParaRPr lang="es-ES_tradnl" dirty="0" smtClean="0"/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No</a:t>
            </a:r>
          </a:p>
          <a:p>
            <a:endParaRPr lang="nb-NO" dirty="0"/>
          </a:p>
        </p:txBody>
      </p:sp>
      <p:pic>
        <p:nvPicPr>
          <p:cNvPr id="12290" name="Picture 2" descr="C:\Users\be14039302\Pictures\spanskklassen\mart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857364"/>
            <a:ext cx="3192468" cy="4357718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3786182" y="85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Parko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Nombre: </a:t>
            </a:r>
            <a:r>
              <a:rPr lang="es-ES_tradnl" dirty="0" err="1" smtClean="0"/>
              <a:t>Parko</a:t>
            </a:r>
            <a:endParaRPr lang="es-ES_tradnl" dirty="0" smtClean="0"/>
          </a:p>
          <a:p>
            <a:r>
              <a:rPr lang="es-ES_tradnl" dirty="0" smtClean="0"/>
              <a:t>Edad: 17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Strømsø</a:t>
            </a:r>
            <a:endParaRPr lang="es-ES_tradnl" dirty="0" smtClean="0"/>
          </a:p>
          <a:p>
            <a:r>
              <a:rPr lang="es-ES_tradnl" dirty="0" smtClean="0"/>
              <a:t>Interés: </a:t>
            </a:r>
            <a:r>
              <a:rPr lang="nb-NO" dirty="0" smtClean="0"/>
              <a:t>Leer</a:t>
            </a:r>
            <a:endParaRPr lang="es-ES_tradnl" dirty="0" smtClean="0"/>
          </a:p>
          <a:p>
            <a:r>
              <a:rPr lang="es-ES_tradnl" dirty="0" smtClean="0"/>
              <a:t>Favorito color:</a:t>
            </a:r>
            <a:r>
              <a:rPr lang="nb-NO" dirty="0" smtClean="0"/>
              <a:t> </a:t>
            </a:r>
            <a:r>
              <a:rPr lang="nb-NO" dirty="0" err="1" smtClean="0"/>
              <a:t>azul</a:t>
            </a:r>
            <a:endParaRPr lang="es-ES_tradnl" dirty="0" smtClean="0"/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No</a:t>
            </a:r>
          </a:p>
          <a:p>
            <a:endParaRPr lang="nb-NO" dirty="0"/>
          </a:p>
        </p:txBody>
      </p:sp>
      <p:pic>
        <p:nvPicPr>
          <p:cNvPr id="15362" name="Picture 2" descr="C:\Users\be14039302\Pictures\spanskklassen\par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7" y="1928802"/>
            <a:ext cx="3071833" cy="4641637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4357686" y="5714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Rebekka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1868" y="1609416"/>
            <a:ext cx="4124332" cy="4846320"/>
          </a:xfrm>
        </p:spPr>
        <p:txBody>
          <a:bodyPr/>
          <a:lstStyle/>
          <a:p>
            <a:r>
              <a:rPr lang="es-ES_tradnl" dirty="0" smtClean="0"/>
              <a:t>Nombre: </a:t>
            </a:r>
            <a:r>
              <a:rPr lang="es-ES_tradnl" dirty="0" err="1" smtClean="0"/>
              <a:t>Rebekka</a:t>
            </a:r>
            <a:endParaRPr lang="es-ES_tradnl" dirty="0" smtClean="0"/>
          </a:p>
          <a:p>
            <a:r>
              <a:rPr lang="es-ES_tradnl" dirty="0" smtClean="0"/>
              <a:t>Edad: 16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Åskollen</a:t>
            </a:r>
            <a:endParaRPr lang="es-ES_tradnl" dirty="0" smtClean="0"/>
          </a:p>
          <a:p>
            <a:r>
              <a:rPr lang="es-ES_tradnl" dirty="0" smtClean="0"/>
              <a:t>Interés: </a:t>
            </a:r>
            <a:r>
              <a:rPr lang="nb-NO" dirty="0" smtClean="0"/>
              <a:t>Golf</a:t>
            </a:r>
            <a:endParaRPr lang="es-ES_tradnl" dirty="0" smtClean="0"/>
          </a:p>
          <a:p>
            <a:r>
              <a:rPr lang="es-ES_tradnl" dirty="0" smtClean="0"/>
              <a:t>Favorito color:</a:t>
            </a:r>
            <a:r>
              <a:rPr lang="nb-NO" dirty="0" smtClean="0"/>
              <a:t> rosa</a:t>
            </a:r>
            <a:endParaRPr lang="es-ES_tradnl" dirty="0" smtClean="0"/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Perro Hero</a:t>
            </a:r>
          </a:p>
          <a:p>
            <a:endParaRPr lang="nb-NO" dirty="0"/>
          </a:p>
        </p:txBody>
      </p:sp>
      <p:pic>
        <p:nvPicPr>
          <p:cNvPr id="16386" name="Picture 2" descr="C:\Users\be14039302\Pictures\spanskklassen\rebek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857364"/>
            <a:ext cx="3027111" cy="4786322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4286248" y="107154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Runa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85720" y="1571612"/>
            <a:ext cx="7167562" cy="4774882"/>
          </a:xfrm>
        </p:spPr>
        <p:txBody>
          <a:bodyPr/>
          <a:lstStyle/>
          <a:p>
            <a:r>
              <a:rPr lang="es-ES_tradnl" dirty="0" smtClean="0"/>
              <a:t>Nombre: Runa</a:t>
            </a:r>
          </a:p>
          <a:p>
            <a:r>
              <a:rPr lang="es-ES_tradnl" dirty="0" smtClean="0"/>
              <a:t>Edad: 16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Åssiden</a:t>
            </a:r>
            <a:endParaRPr lang="es-ES_tradnl" dirty="0" smtClean="0"/>
          </a:p>
          <a:p>
            <a:r>
              <a:rPr lang="es-ES_tradnl" dirty="0" smtClean="0"/>
              <a:t>Interés: Música</a:t>
            </a:r>
          </a:p>
          <a:p>
            <a:r>
              <a:rPr lang="es-ES_tradnl" dirty="0" smtClean="0"/>
              <a:t>Favorito color:</a:t>
            </a:r>
            <a:r>
              <a:rPr lang="nb-NO" dirty="0" smtClean="0"/>
              <a:t> </a:t>
            </a:r>
            <a:r>
              <a:rPr lang="nb-NO" dirty="0" err="1" smtClean="0"/>
              <a:t>Lila</a:t>
            </a:r>
            <a:endParaRPr lang="es-ES_tradnl" dirty="0" smtClean="0"/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Conejo </a:t>
            </a:r>
            <a:r>
              <a:rPr lang="es-ES_tradnl" dirty="0" err="1" smtClean="0"/>
              <a:t>Josefine</a:t>
            </a:r>
            <a:endParaRPr lang="es-ES_tradnl" dirty="0" smtClean="0"/>
          </a:p>
          <a:p>
            <a:endParaRPr lang="nb-NO" dirty="0"/>
          </a:p>
        </p:txBody>
      </p:sp>
      <p:pic>
        <p:nvPicPr>
          <p:cNvPr id="17410" name="Picture 2" descr="C:\Users\be14039302\Pictures\spanskklassen\ru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785926"/>
            <a:ext cx="3895712" cy="4600577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3786182" y="64291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Samira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214810" y="1609416"/>
            <a:ext cx="4071966" cy="4846320"/>
          </a:xfrm>
        </p:spPr>
        <p:txBody>
          <a:bodyPr/>
          <a:lstStyle/>
          <a:p>
            <a:r>
              <a:rPr lang="es-ES_tradnl" dirty="0" smtClean="0"/>
              <a:t>Nombre: </a:t>
            </a:r>
            <a:r>
              <a:rPr lang="es-ES_tradnl" dirty="0" err="1" smtClean="0"/>
              <a:t>Samira</a:t>
            </a:r>
            <a:endParaRPr lang="es-ES_tradnl" dirty="0" smtClean="0"/>
          </a:p>
          <a:p>
            <a:r>
              <a:rPr lang="es-ES_tradnl" dirty="0" smtClean="0"/>
              <a:t>Edad: 16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Fjell</a:t>
            </a:r>
            <a:endParaRPr lang="es-ES_tradnl" dirty="0" smtClean="0"/>
          </a:p>
          <a:p>
            <a:r>
              <a:rPr lang="es-ES_tradnl" dirty="0" smtClean="0"/>
              <a:t>Interés: Cantar y compras</a:t>
            </a:r>
          </a:p>
          <a:p>
            <a:r>
              <a:rPr lang="es-ES_tradnl" dirty="0" smtClean="0"/>
              <a:t>Favorito color:</a:t>
            </a:r>
            <a:r>
              <a:rPr lang="nb-NO" dirty="0" smtClean="0"/>
              <a:t> </a:t>
            </a:r>
            <a:r>
              <a:rPr lang="nb-NO" dirty="0" err="1" smtClean="0"/>
              <a:t>Amarillo</a:t>
            </a:r>
            <a:endParaRPr lang="es-ES_tradnl" dirty="0" smtClean="0"/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No</a:t>
            </a:r>
          </a:p>
          <a:p>
            <a:endParaRPr lang="nb-NO" dirty="0"/>
          </a:p>
        </p:txBody>
      </p:sp>
      <p:pic>
        <p:nvPicPr>
          <p:cNvPr id="18434" name="Picture 2" descr="C:\Users\be14039302\Pictures\spanskklassen\sami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1785926"/>
            <a:ext cx="3714777" cy="4714908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4214810" y="64291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Veronica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Nombre: </a:t>
            </a:r>
            <a:r>
              <a:rPr lang="es-ES_tradnl" dirty="0" err="1" smtClean="0"/>
              <a:t>Veronica</a:t>
            </a:r>
            <a:endParaRPr lang="es-ES_tradnl" dirty="0" smtClean="0"/>
          </a:p>
          <a:p>
            <a:r>
              <a:rPr lang="es-ES_tradnl" dirty="0" smtClean="0"/>
              <a:t>Edad: 16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Austad</a:t>
            </a:r>
            <a:endParaRPr lang="es-ES_tradnl" dirty="0" smtClean="0"/>
          </a:p>
          <a:p>
            <a:r>
              <a:rPr lang="es-ES_tradnl" dirty="0" smtClean="0"/>
              <a:t>Interés: </a:t>
            </a:r>
          </a:p>
          <a:p>
            <a:pPr>
              <a:buNone/>
            </a:pPr>
            <a:r>
              <a:rPr lang="es-ES_tradnl" dirty="0" smtClean="0"/>
              <a:t>   Amigos y </a:t>
            </a:r>
            <a:r>
              <a:rPr lang="es-ES_tradnl" dirty="0" err="1" smtClean="0"/>
              <a:t>cheerleading</a:t>
            </a:r>
            <a:endParaRPr lang="es-ES_tradnl" dirty="0" smtClean="0"/>
          </a:p>
          <a:p>
            <a:r>
              <a:rPr lang="es-ES_tradnl" dirty="0" smtClean="0"/>
              <a:t>Favorito color: Rosa</a:t>
            </a:r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Perro </a:t>
            </a:r>
            <a:r>
              <a:rPr lang="es-ES_tradnl" dirty="0" err="1" smtClean="0"/>
              <a:t>Pepsi</a:t>
            </a:r>
            <a:r>
              <a:rPr lang="es-ES_tradnl" dirty="0" smtClean="0"/>
              <a:t> y </a:t>
            </a:r>
            <a:r>
              <a:rPr lang="es-ES_tradnl" dirty="0" err="1" smtClean="0"/>
              <a:t>Basse</a:t>
            </a:r>
            <a:endParaRPr lang="es-ES_tradnl" dirty="0" smtClean="0"/>
          </a:p>
          <a:p>
            <a:endParaRPr lang="nb-NO" dirty="0"/>
          </a:p>
        </p:txBody>
      </p:sp>
      <p:pic>
        <p:nvPicPr>
          <p:cNvPr id="19458" name="Picture 2" descr="C:\Users\be14039302\Pictures\spanskklassen\vikto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000240"/>
            <a:ext cx="3500463" cy="4572000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4286248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Heidi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Nombre: Heidi</a:t>
            </a:r>
          </a:p>
          <a:p>
            <a:r>
              <a:rPr lang="es-ES_tradnl" dirty="0" smtClean="0"/>
              <a:t>Edad: 16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Åssiden</a:t>
            </a:r>
            <a:endParaRPr lang="es-ES_tradnl" dirty="0" smtClean="0"/>
          </a:p>
          <a:p>
            <a:r>
              <a:rPr lang="es-ES_tradnl" dirty="0" smtClean="0"/>
              <a:t>Interés: Entrenar, amigos</a:t>
            </a:r>
          </a:p>
          <a:p>
            <a:r>
              <a:rPr lang="es-ES_tradnl" dirty="0" smtClean="0"/>
              <a:t>Favorito color: azul</a:t>
            </a:r>
          </a:p>
          <a:p>
            <a:r>
              <a:rPr lang="es-ES_tradnl" dirty="0" smtClean="0"/>
              <a:t>Animal de compañía: No</a:t>
            </a:r>
            <a:endParaRPr lang="es-ES_tradnl" dirty="0"/>
          </a:p>
        </p:txBody>
      </p:sp>
      <p:pic>
        <p:nvPicPr>
          <p:cNvPr id="1026" name="Picture 2" descr="C:\Users\be14039302\Pictures\spanskklassen\heid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9" y="1643050"/>
            <a:ext cx="3500462" cy="4786346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3071802" y="92867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Noah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643306" y="1609416"/>
            <a:ext cx="4052894" cy="4846320"/>
          </a:xfrm>
        </p:spPr>
        <p:txBody>
          <a:bodyPr/>
          <a:lstStyle/>
          <a:p>
            <a:r>
              <a:rPr lang="es-ES_tradnl" dirty="0" smtClean="0"/>
              <a:t>Nombre: </a:t>
            </a:r>
            <a:r>
              <a:rPr lang="nb-NO" dirty="0" smtClean="0"/>
              <a:t>Noah</a:t>
            </a:r>
            <a:endParaRPr lang="es-ES_tradnl" dirty="0" smtClean="0"/>
          </a:p>
          <a:p>
            <a:r>
              <a:rPr lang="es-ES_tradnl" dirty="0" smtClean="0"/>
              <a:t>Edad: 17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Konnerud</a:t>
            </a:r>
            <a:endParaRPr lang="es-ES_tradnl" dirty="0" smtClean="0"/>
          </a:p>
          <a:p>
            <a:r>
              <a:rPr lang="es-ES_tradnl" dirty="0" smtClean="0"/>
              <a:t>Interés: </a:t>
            </a:r>
            <a:r>
              <a:rPr lang="nb-NO" dirty="0" err="1" smtClean="0"/>
              <a:t>Amigos</a:t>
            </a:r>
            <a:r>
              <a:rPr lang="nb-NO" dirty="0" smtClean="0"/>
              <a:t> y </a:t>
            </a:r>
            <a:r>
              <a:rPr lang="nb-NO" dirty="0" err="1" smtClean="0"/>
              <a:t>entrenar</a:t>
            </a:r>
            <a:endParaRPr lang="es-ES_tradnl" dirty="0" smtClean="0"/>
          </a:p>
          <a:p>
            <a:r>
              <a:rPr lang="es-ES_tradnl" dirty="0" smtClean="0"/>
              <a:t>Favorito color:</a:t>
            </a:r>
            <a:r>
              <a:rPr lang="nb-NO" dirty="0" smtClean="0"/>
              <a:t> </a:t>
            </a:r>
            <a:r>
              <a:rPr lang="nb-NO" dirty="0" err="1" smtClean="0"/>
              <a:t>azul</a:t>
            </a:r>
            <a:endParaRPr lang="es-ES_tradnl" dirty="0" smtClean="0"/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Gato Pus</a:t>
            </a:r>
          </a:p>
          <a:p>
            <a:endParaRPr lang="nb-NO" dirty="0"/>
          </a:p>
        </p:txBody>
      </p:sp>
      <p:pic>
        <p:nvPicPr>
          <p:cNvPr id="14338" name="Picture 2" descr="C:\Users\be14039302\Pictures\spanskklassen\noa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000240"/>
            <a:ext cx="2887320" cy="4341834"/>
          </a:xfrm>
          <a:prstGeom prst="rect">
            <a:avLst/>
          </a:prstGeom>
          <a:noFill/>
        </p:spPr>
      </p:pic>
      <p:pic>
        <p:nvPicPr>
          <p:cNvPr id="6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2928926" y="121442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Judi</a:t>
            </a:r>
            <a:r>
              <a:rPr lang="nb-NO" dirty="0" smtClean="0"/>
              <a:t>                     </a:t>
            </a:r>
            <a:r>
              <a:rPr lang="nb-NO" dirty="0" err="1" smtClean="0"/>
              <a:t>mARtine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0" y="1609416"/>
            <a:ext cx="4143372" cy="4846320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Nombre: </a:t>
            </a:r>
            <a:r>
              <a:rPr lang="es-ES" dirty="0" err="1" smtClean="0"/>
              <a:t>Judi</a:t>
            </a:r>
            <a:endParaRPr lang="es-ES" dirty="0" smtClean="0"/>
          </a:p>
          <a:p>
            <a:r>
              <a:rPr lang="es-ES" dirty="0" smtClean="0"/>
              <a:t>Edad: 17</a:t>
            </a:r>
          </a:p>
          <a:p>
            <a:r>
              <a:rPr lang="es-ES" dirty="0" smtClean="0"/>
              <a:t>Vive: </a:t>
            </a:r>
            <a:r>
              <a:rPr lang="es-ES" dirty="0" err="1" smtClean="0"/>
              <a:t>Lier</a:t>
            </a:r>
            <a:endParaRPr lang="es-ES" dirty="0" smtClean="0"/>
          </a:p>
          <a:p>
            <a:r>
              <a:rPr lang="es-ES" dirty="0" smtClean="0"/>
              <a:t>Interés: </a:t>
            </a:r>
          </a:p>
          <a:p>
            <a:pPr>
              <a:buNone/>
            </a:pPr>
            <a:r>
              <a:rPr lang="es-ES" dirty="0" smtClean="0"/>
              <a:t>   Dibujo y música</a:t>
            </a:r>
          </a:p>
          <a:p>
            <a:r>
              <a:rPr lang="es-ES" dirty="0" smtClean="0"/>
              <a:t>Favorito </a:t>
            </a:r>
            <a:r>
              <a:rPr lang="es-ES" dirty="0" err="1" smtClean="0"/>
              <a:t>color:No</a:t>
            </a:r>
            <a:r>
              <a:rPr lang="es-ES" dirty="0" smtClean="0"/>
              <a:t> color</a:t>
            </a:r>
          </a:p>
          <a:p>
            <a:r>
              <a:rPr lang="es-ES" dirty="0" smtClean="0"/>
              <a:t>Animal de compañía:</a:t>
            </a:r>
          </a:p>
          <a:p>
            <a:pPr>
              <a:buNone/>
            </a:pPr>
            <a:r>
              <a:rPr lang="es-ES" dirty="0" smtClean="0"/>
              <a:t>   Gato </a:t>
            </a:r>
            <a:r>
              <a:rPr lang="es-ES" dirty="0" err="1" smtClean="0"/>
              <a:t>Plip</a:t>
            </a:r>
            <a:r>
              <a:rPr lang="es-ES" dirty="0" smtClean="0"/>
              <a:t>, cuatro perro, Spot, </a:t>
            </a:r>
            <a:r>
              <a:rPr lang="es-ES" dirty="0" err="1" smtClean="0"/>
              <a:t>Aysa</a:t>
            </a:r>
            <a:r>
              <a:rPr lang="es-ES" dirty="0" smtClean="0"/>
              <a:t>, </a:t>
            </a:r>
            <a:r>
              <a:rPr lang="es-ES" dirty="0" err="1" smtClean="0"/>
              <a:t>Sasha</a:t>
            </a:r>
            <a:r>
              <a:rPr lang="es-ES" dirty="0" smtClean="0"/>
              <a:t> y </a:t>
            </a:r>
            <a:r>
              <a:rPr lang="es-ES" dirty="0" err="1" smtClean="0"/>
              <a:t>Lotta</a:t>
            </a:r>
            <a:r>
              <a:rPr lang="es-ES" dirty="0" smtClean="0"/>
              <a:t>, ronco </a:t>
            </a:r>
            <a:r>
              <a:rPr lang="es-ES" dirty="0" err="1" smtClean="0"/>
              <a:t>hontaneia</a:t>
            </a:r>
            <a:endParaRPr lang="es-ES" dirty="0" smtClean="0"/>
          </a:p>
          <a:p>
            <a:endParaRPr lang="es-ES_tradnl" dirty="0" smtClean="0"/>
          </a:p>
          <a:p>
            <a:pPr>
              <a:buNone/>
            </a:pPr>
            <a:r>
              <a:rPr lang="es-ES_tradnl" dirty="0" smtClean="0"/>
              <a:t>   </a:t>
            </a:r>
          </a:p>
          <a:p>
            <a:endParaRPr lang="nb-NO" dirty="0"/>
          </a:p>
        </p:txBody>
      </p:sp>
      <p:pic>
        <p:nvPicPr>
          <p:cNvPr id="1026" name="Picture 2" descr="C:\Users\be14039302\Pictures\18480_270198770699_593370699_4925917_6055207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857364"/>
            <a:ext cx="3993008" cy="4143404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2428860" y="92867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n-NO" dirty="0" err="1" smtClean="0"/>
              <a:t>Masome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857752" y="1609416"/>
            <a:ext cx="3143272" cy="4846320"/>
          </a:xfrm>
        </p:spPr>
        <p:txBody>
          <a:bodyPr/>
          <a:lstStyle/>
          <a:p>
            <a:r>
              <a:rPr lang="es-ES_tradnl" dirty="0" smtClean="0"/>
              <a:t>Nombre: </a:t>
            </a:r>
            <a:r>
              <a:rPr lang="es-ES_tradnl" dirty="0" err="1" smtClean="0"/>
              <a:t>Masome</a:t>
            </a:r>
            <a:endParaRPr lang="es-ES_tradnl" dirty="0" smtClean="0"/>
          </a:p>
          <a:p>
            <a:r>
              <a:rPr lang="es-ES_tradnl" dirty="0" smtClean="0"/>
              <a:t>Edad: 18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Nybyen</a:t>
            </a:r>
            <a:endParaRPr lang="es-ES_tradnl" dirty="0" smtClean="0"/>
          </a:p>
          <a:p>
            <a:r>
              <a:rPr lang="es-ES_tradnl" dirty="0" smtClean="0"/>
              <a:t>Interés: </a:t>
            </a:r>
          </a:p>
          <a:p>
            <a:pPr>
              <a:buNone/>
            </a:pPr>
            <a:r>
              <a:rPr lang="es-ES_tradnl" dirty="0" smtClean="0"/>
              <a:t>   Bailar</a:t>
            </a:r>
          </a:p>
          <a:p>
            <a:r>
              <a:rPr lang="es-ES_tradnl" dirty="0" smtClean="0"/>
              <a:t>Favorito color: </a:t>
            </a:r>
          </a:p>
          <a:p>
            <a:pPr>
              <a:buNone/>
            </a:pPr>
            <a:r>
              <a:rPr lang="es-ES_tradnl" dirty="0" smtClean="0"/>
              <a:t>   Negro y blanco</a:t>
            </a:r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No</a:t>
            </a:r>
          </a:p>
          <a:p>
            <a:endParaRPr lang="nb-NO" dirty="0"/>
          </a:p>
        </p:txBody>
      </p:sp>
      <p:pic>
        <p:nvPicPr>
          <p:cNvPr id="2050" name="Picture 2" descr="http://misteriosoobjetoalmediodia.files.wordpress.com/2009/01/la-clase-entre-les-murs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928802"/>
            <a:ext cx="4286280" cy="4244304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5072066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Kirsti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0" y="1609416"/>
            <a:ext cx="4071934" cy="4846320"/>
          </a:xfrm>
        </p:spPr>
        <p:txBody>
          <a:bodyPr>
            <a:normAutofit/>
          </a:bodyPr>
          <a:lstStyle/>
          <a:p>
            <a:r>
              <a:rPr lang="es-ES_tradnl" dirty="0" smtClean="0"/>
              <a:t>Nombre: </a:t>
            </a:r>
            <a:r>
              <a:rPr lang="es-ES_tradnl" dirty="0" err="1" smtClean="0"/>
              <a:t>Kirsti</a:t>
            </a:r>
            <a:endParaRPr lang="es-ES_tradnl" dirty="0" smtClean="0"/>
          </a:p>
          <a:p>
            <a:r>
              <a:rPr lang="es-ES_tradnl" dirty="0" smtClean="0"/>
              <a:t>Edad: 46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Strømsø</a:t>
            </a:r>
            <a:endParaRPr lang="es-ES_tradnl" dirty="0" smtClean="0"/>
          </a:p>
          <a:p>
            <a:r>
              <a:rPr lang="es-ES_tradnl" dirty="0" smtClean="0"/>
              <a:t>Interés: literatura, </a:t>
            </a:r>
          </a:p>
          <a:p>
            <a:pPr>
              <a:buNone/>
            </a:pPr>
            <a:r>
              <a:rPr lang="es-ES_tradnl" dirty="0" smtClean="0"/>
              <a:t>   música y bailar</a:t>
            </a:r>
          </a:p>
          <a:p>
            <a:r>
              <a:rPr lang="es-ES_tradnl" dirty="0" smtClean="0"/>
              <a:t>Favorito color: rojo y </a:t>
            </a:r>
          </a:p>
          <a:p>
            <a:pPr>
              <a:buNone/>
            </a:pPr>
            <a:r>
              <a:rPr lang="es-ES_tradnl" dirty="0" smtClean="0"/>
              <a:t>   contestar</a:t>
            </a:r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No</a:t>
            </a:r>
          </a:p>
          <a:p>
            <a:endParaRPr lang="nb-NO" dirty="0"/>
          </a:p>
        </p:txBody>
      </p:sp>
      <p:pic>
        <p:nvPicPr>
          <p:cNvPr id="20483" name="Picture 3" descr="C:\Users\be14039302\Pictures\spanskklassen\n1201621492_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928802"/>
            <a:ext cx="4048140" cy="3929090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3428992" y="50004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 flipH="1">
            <a:off x="928662" y="320040"/>
            <a:ext cx="6786610" cy="965820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dar las gracias</a:t>
            </a:r>
            <a:endParaRPr lang="es-E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 flipV="1">
            <a:off x="457200" y="1071546"/>
            <a:ext cx="257148" cy="537870"/>
          </a:xfrm>
        </p:spPr>
        <p:txBody>
          <a:bodyPr/>
          <a:lstStyle/>
          <a:p>
            <a:endParaRPr lang="nb-NO" dirty="0"/>
          </a:p>
        </p:txBody>
      </p:sp>
      <p:pic>
        <p:nvPicPr>
          <p:cNvPr id="36866" name="Picture 2" descr="http://www.tu.no/multimedia/archive/00068/matematikktavle20804_68124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857364"/>
            <a:ext cx="5715000" cy="4619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Anders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214810" y="1609416"/>
            <a:ext cx="3481390" cy="4846320"/>
          </a:xfrm>
        </p:spPr>
        <p:txBody>
          <a:bodyPr/>
          <a:lstStyle/>
          <a:p>
            <a:r>
              <a:rPr lang="es-ES_tradnl" dirty="0" smtClean="0"/>
              <a:t>Nombre: </a:t>
            </a:r>
            <a:r>
              <a:rPr lang="es-ES_tradnl" dirty="0" err="1" smtClean="0"/>
              <a:t>Anders</a:t>
            </a:r>
            <a:r>
              <a:rPr lang="es-ES_tradnl" dirty="0" smtClean="0"/>
              <a:t> </a:t>
            </a:r>
          </a:p>
          <a:p>
            <a:r>
              <a:rPr lang="es-ES_tradnl" dirty="0" smtClean="0"/>
              <a:t>Edad: 16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Konnerud</a:t>
            </a:r>
            <a:endParaRPr lang="es-ES_tradnl" dirty="0" smtClean="0"/>
          </a:p>
          <a:p>
            <a:r>
              <a:rPr lang="es-ES_tradnl" dirty="0" smtClean="0"/>
              <a:t>Interés: Fútbol</a:t>
            </a:r>
          </a:p>
          <a:p>
            <a:r>
              <a:rPr lang="es-ES_tradnl" dirty="0" smtClean="0"/>
              <a:t>Favorito color: Azul</a:t>
            </a:r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No</a:t>
            </a:r>
            <a:endParaRPr lang="es-ES_tradnl" dirty="0"/>
          </a:p>
        </p:txBody>
      </p:sp>
      <p:pic>
        <p:nvPicPr>
          <p:cNvPr id="2050" name="Picture 2" descr="C:\Users\be14039302\Pictures\spanskklassen\ander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14488"/>
            <a:ext cx="3873408" cy="4786346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5000628" y="85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Cathrine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Nombre: </a:t>
            </a:r>
            <a:r>
              <a:rPr lang="es-ES_tradnl" dirty="0" err="1" smtClean="0"/>
              <a:t>Cathrine</a:t>
            </a:r>
            <a:endParaRPr lang="es-ES_tradnl" dirty="0" smtClean="0"/>
          </a:p>
          <a:p>
            <a:r>
              <a:rPr lang="es-ES_tradnl" dirty="0" smtClean="0"/>
              <a:t>Edad: 17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Åssiden</a:t>
            </a:r>
            <a:endParaRPr lang="es-ES_tradnl" dirty="0" smtClean="0"/>
          </a:p>
          <a:p>
            <a:r>
              <a:rPr lang="es-ES_tradnl" dirty="0" smtClean="0"/>
              <a:t>Interés: Entrenar, amigos</a:t>
            </a:r>
          </a:p>
          <a:p>
            <a:r>
              <a:rPr lang="es-ES_tradnl" dirty="0" smtClean="0"/>
              <a:t>Favorito color: azul</a:t>
            </a:r>
          </a:p>
          <a:p>
            <a:r>
              <a:rPr lang="es-ES_tradnl" dirty="0" smtClean="0"/>
              <a:t>Animal de compañía: No</a:t>
            </a:r>
          </a:p>
          <a:p>
            <a:endParaRPr lang="nb-NO" dirty="0" smtClean="0"/>
          </a:p>
          <a:p>
            <a:endParaRPr lang="nb-NO" dirty="0"/>
          </a:p>
        </p:txBody>
      </p:sp>
      <p:pic>
        <p:nvPicPr>
          <p:cNvPr id="3074" name="Picture 2" descr="C:\Users\be14039302\Pictures\spanskklassen\cathr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14488"/>
            <a:ext cx="3500462" cy="4691081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4357686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David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929058" y="1609416"/>
            <a:ext cx="4500594" cy="4846320"/>
          </a:xfrm>
        </p:spPr>
        <p:txBody>
          <a:bodyPr/>
          <a:lstStyle/>
          <a:p>
            <a:r>
              <a:rPr lang="es-ES_tradnl" dirty="0" smtClean="0"/>
              <a:t>Nombre: David</a:t>
            </a:r>
          </a:p>
          <a:p>
            <a:r>
              <a:rPr lang="es-ES_tradnl" dirty="0" smtClean="0"/>
              <a:t>Edad: 16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Konnerud</a:t>
            </a:r>
            <a:endParaRPr lang="es-ES_tradnl" dirty="0" smtClean="0"/>
          </a:p>
          <a:p>
            <a:r>
              <a:rPr lang="es-ES_tradnl" dirty="0" smtClean="0"/>
              <a:t>Interés: Fútbol</a:t>
            </a:r>
          </a:p>
          <a:p>
            <a:r>
              <a:rPr lang="es-ES_tradnl" dirty="0" smtClean="0"/>
              <a:t>Favorito color: Rojo</a:t>
            </a:r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Cato </a:t>
            </a:r>
            <a:r>
              <a:rPr lang="es-ES_tradnl" dirty="0" err="1" smtClean="0"/>
              <a:t>Wilma</a:t>
            </a:r>
            <a:endParaRPr lang="es-ES_tradnl" dirty="0" smtClean="0"/>
          </a:p>
          <a:p>
            <a:endParaRPr lang="nb-NO" dirty="0"/>
          </a:p>
        </p:txBody>
      </p:sp>
      <p:pic>
        <p:nvPicPr>
          <p:cNvPr id="4098" name="Picture 2" descr="C:\Users\be14039302\Pictures\spanskklassen\dav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14488"/>
            <a:ext cx="3581835" cy="4786346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4429124" y="85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9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nb-NO" dirty="0" smtClean="0"/>
              <a:t>Jostein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Nombre: </a:t>
            </a:r>
            <a:r>
              <a:rPr lang="es-ES_tradnl" dirty="0" err="1" smtClean="0"/>
              <a:t>Jostein</a:t>
            </a:r>
            <a:endParaRPr lang="es-ES_tradnl" dirty="0" smtClean="0"/>
          </a:p>
          <a:p>
            <a:r>
              <a:rPr lang="es-ES_tradnl" dirty="0" smtClean="0"/>
              <a:t>Edad: 16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Underlia</a:t>
            </a:r>
            <a:endParaRPr lang="es-ES_tradnl" dirty="0" smtClean="0"/>
          </a:p>
          <a:p>
            <a:r>
              <a:rPr lang="es-ES_tradnl" dirty="0" smtClean="0"/>
              <a:t>Interés: Fútbol, esquí</a:t>
            </a:r>
          </a:p>
          <a:p>
            <a:r>
              <a:rPr lang="es-ES_tradnl" dirty="0" smtClean="0"/>
              <a:t>Favorito color: azul</a:t>
            </a:r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No</a:t>
            </a:r>
          </a:p>
          <a:p>
            <a:endParaRPr lang="nb-NO" dirty="0"/>
          </a:p>
        </p:txBody>
      </p:sp>
      <p:pic>
        <p:nvPicPr>
          <p:cNvPr id="5122" name="Picture 2" descr="C:\Users\be14039302\Pictures\spanskklassen\DSC097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928802"/>
            <a:ext cx="3714776" cy="4429156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3929058" y="92867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/>
          <a:lstStyle/>
          <a:p>
            <a:r>
              <a:rPr lang="nb-NO" dirty="0" smtClean="0"/>
              <a:t>Nikolai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286248" y="1609416"/>
            <a:ext cx="4143404" cy="4846320"/>
          </a:xfrm>
        </p:spPr>
        <p:txBody>
          <a:bodyPr/>
          <a:lstStyle/>
          <a:p>
            <a:r>
              <a:rPr lang="es-ES_tradnl" dirty="0" smtClean="0"/>
              <a:t>Nombre: </a:t>
            </a:r>
            <a:r>
              <a:rPr lang="es-ES_tradnl" dirty="0" err="1" smtClean="0"/>
              <a:t>Nikolai</a:t>
            </a:r>
            <a:endParaRPr lang="es-ES_tradnl" dirty="0" smtClean="0"/>
          </a:p>
          <a:p>
            <a:r>
              <a:rPr lang="es-ES_tradnl" dirty="0" smtClean="0"/>
              <a:t>Edad: 16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Åssiden</a:t>
            </a:r>
            <a:endParaRPr lang="es-ES_tradnl" dirty="0" smtClean="0"/>
          </a:p>
          <a:p>
            <a:r>
              <a:rPr lang="es-ES_tradnl" dirty="0" smtClean="0"/>
              <a:t>Interés: Fútbol</a:t>
            </a:r>
          </a:p>
          <a:p>
            <a:r>
              <a:rPr lang="es-ES_tradnl" dirty="0" smtClean="0"/>
              <a:t>Favorito color: rojo</a:t>
            </a:r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Perro </a:t>
            </a:r>
            <a:r>
              <a:rPr lang="es-ES_tradnl" dirty="0" err="1" smtClean="0"/>
              <a:t>Lizzie</a:t>
            </a:r>
            <a:endParaRPr lang="es-ES_tradnl" dirty="0" smtClean="0"/>
          </a:p>
          <a:p>
            <a:endParaRPr lang="nb-NO" dirty="0"/>
          </a:p>
        </p:txBody>
      </p:sp>
      <p:pic>
        <p:nvPicPr>
          <p:cNvPr id="6146" name="Picture 2" descr="C:\Users\be14039302\Pictures\spanskklassen\DSC097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14488"/>
            <a:ext cx="4071966" cy="4691074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4714876" y="100010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Eirik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Nombre: </a:t>
            </a:r>
            <a:r>
              <a:rPr lang="es-ES_tradnl" dirty="0" err="1" smtClean="0"/>
              <a:t>Eirik</a:t>
            </a:r>
            <a:endParaRPr lang="es-ES_tradnl" dirty="0" smtClean="0"/>
          </a:p>
          <a:p>
            <a:r>
              <a:rPr lang="es-ES_tradnl" dirty="0" smtClean="0"/>
              <a:t>Edad: 16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Åssiden</a:t>
            </a:r>
            <a:endParaRPr lang="es-ES_tradnl" dirty="0" smtClean="0"/>
          </a:p>
          <a:p>
            <a:r>
              <a:rPr lang="es-ES_tradnl" dirty="0" smtClean="0"/>
              <a:t>Interés: Fútbol</a:t>
            </a:r>
          </a:p>
          <a:p>
            <a:r>
              <a:rPr lang="es-ES_tradnl" dirty="0" smtClean="0"/>
              <a:t>Favorito color: rojo</a:t>
            </a:r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Perro </a:t>
            </a:r>
            <a:r>
              <a:rPr lang="es-ES_tradnl" dirty="0" err="1" smtClean="0"/>
              <a:t>Lizzie</a:t>
            </a:r>
            <a:endParaRPr lang="es-ES_tradnl" dirty="0" smtClean="0"/>
          </a:p>
          <a:p>
            <a:endParaRPr lang="nb-NO" dirty="0"/>
          </a:p>
        </p:txBody>
      </p:sp>
      <p:pic>
        <p:nvPicPr>
          <p:cNvPr id="7170" name="Picture 2" descr="C:\Users\be14039302\Pictures\spanskklassen\DSC097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928802"/>
            <a:ext cx="3571900" cy="4691074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3286116" y="11429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Haneen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071802" y="1609416"/>
            <a:ext cx="4624398" cy="4846320"/>
          </a:xfrm>
        </p:spPr>
        <p:txBody>
          <a:bodyPr/>
          <a:lstStyle/>
          <a:p>
            <a:r>
              <a:rPr lang="es-ES_tradnl" dirty="0" smtClean="0"/>
              <a:t>Nombre: </a:t>
            </a:r>
            <a:r>
              <a:rPr lang="es-ES_tradnl" dirty="0" err="1" smtClean="0"/>
              <a:t>Haneen</a:t>
            </a:r>
            <a:endParaRPr lang="es-ES_tradnl" dirty="0" smtClean="0"/>
          </a:p>
          <a:p>
            <a:r>
              <a:rPr lang="es-ES_tradnl" dirty="0" smtClean="0"/>
              <a:t>Edad: 18</a:t>
            </a:r>
          </a:p>
          <a:p>
            <a:r>
              <a:rPr lang="es-ES_tradnl" dirty="0" smtClean="0"/>
              <a:t>Vive: </a:t>
            </a:r>
            <a:r>
              <a:rPr lang="es-ES_tradnl" dirty="0" err="1" smtClean="0"/>
              <a:t>Nybyen</a:t>
            </a:r>
            <a:endParaRPr lang="es-ES_tradnl" dirty="0" smtClean="0"/>
          </a:p>
          <a:p>
            <a:r>
              <a:rPr lang="es-ES_tradnl" dirty="0" smtClean="0"/>
              <a:t>Interés: Baile</a:t>
            </a:r>
          </a:p>
          <a:p>
            <a:r>
              <a:rPr lang="es-ES_tradnl" dirty="0" smtClean="0"/>
              <a:t>Favorito color: verde</a:t>
            </a:r>
          </a:p>
          <a:p>
            <a:r>
              <a:rPr lang="es-ES_tradnl" dirty="0" smtClean="0"/>
              <a:t>Animal de compañía: </a:t>
            </a:r>
          </a:p>
          <a:p>
            <a:pPr>
              <a:buNone/>
            </a:pPr>
            <a:r>
              <a:rPr lang="es-ES_tradnl" dirty="0" smtClean="0"/>
              <a:t>   No</a:t>
            </a:r>
          </a:p>
          <a:p>
            <a:endParaRPr lang="nb-NO" dirty="0"/>
          </a:p>
        </p:txBody>
      </p:sp>
      <p:pic>
        <p:nvPicPr>
          <p:cNvPr id="8194" name="Picture 2" descr="C:\Users\be14039302\Pictures\spanskklassen\hane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43050"/>
            <a:ext cx="2286016" cy="4928051"/>
          </a:xfrm>
          <a:prstGeom prst="rect">
            <a:avLst/>
          </a:prstGeom>
          <a:noFill/>
        </p:spPr>
      </p:pic>
      <p:pic>
        <p:nvPicPr>
          <p:cNvPr id="5" name="Innspilt lyd">
            <a:hlinkClick r:id="" action="ppaction://media"/>
          </p:cNvPr>
          <p:cNvPicPr>
            <a:picLocks noRot="1" noChangeAspect="1"/>
          </p:cNvPicPr>
          <p:nvPr>
            <a:wavAudioFile r:embed="rId1" name="Innspilt lyd"/>
          </p:nvPr>
        </p:nvPicPr>
        <p:blipFill>
          <a:blip r:embed="rId4" cstate="print"/>
          <a:stretch>
            <a:fillRect/>
          </a:stretch>
        </p:blipFill>
        <p:spPr>
          <a:xfrm>
            <a:off x="3571868" y="128586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llmåne">
  <a:themeElements>
    <a:clrScheme name="Fullmåne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Fullmåne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ullmåne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561</Words>
  <Application>Microsoft Office PowerPoint</Application>
  <PresentationFormat>Skjermfremvisning (4:3)</PresentationFormat>
  <Paragraphs>179</Paragraphs>
  <Slides>24</Slides>
  <Notes>0</Notes>
  <HiddenSlides>0</HiddenSlides>
  <MMClips>21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24</vt:i4>
      </vt:variant>
    </vt:vector>
  </HeadingPairs>
  <TitlesOfParts>
    <vt:vector size="25" baseType="lpstr">
      <vt:lpstr>Fullmåne</vt:lpstr>
      <vt:lpstr>clase de español</vt:lpstr>
      <vt:lpstr>Heidi</vt:lpstr>
      <vt:lpstr>Anders</vt:lpstr>
      <vt:lpstr>Cathrine</vt:lpstr>
      <vt:lpstr>David</vt:lpstr>
      <vt:lpstr>Jostein</vt:lpstr>
      <vt:lpstr>Nikolai</vt:lpstr>
      <vt:lpstr>Eirik</vt:lpstr>
      <vt:lpstr>Haneen</vt:lpstr>
      <vt:lpstr>Hilde</vt:lpstr>
      <vt:lpstr>Lysbilde 11</vt:lpstr>
      <vt:lpstr>Håkon</vt:lpstr>
      <vt:lpstr>Mads Johan</vt:lpstr>
      <vt:lpstr>Martine</vt:lpstr>
      <vt:lpstr>Parko</vt:lpstr>
      <vt:lpstr>Rebekka</vt:lpstr>
      <vt:lpstr>Runa</vt:lpstr>
      <vt:lpstr>Samira</vt:lpstr>
      <vt:lpstr>Veronica</vt:lpstr>
      <vt:lpstr>Noah</vt:lpstr>
      <vt:lpstr>Judi                     mARtine</vt:lpstr>
      <vt:lpstr>Masome</vt:lpstr>
      <vt:lpstr>Kirsti</vt:lpstr>
      <vt:lpstr>dar las gracias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svsnybruker</dc:creator>
  <cp:lastModifiedBy>svsnybruker</cp:lastModifiedBy>
  <cp:revision>39</cp:revision>
  <dcterms:created xsi:type="dcterms:W3CDTF">2010-04-19T08:14:41Z</dcterms:created>
  <dcterms:modified xsi:type="dcterms:W3CDTF">2010-04-27T08:25:31Z</dcterms:modified>
</cp:coreProperties>
</file>